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24FE65B-0A01-4164-8875-C7D99D8F599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en-US" sz="1200"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F5F9ED-FB8A-494C-A728-CFCD51F0642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en-US" sz="1200"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C2E417-6067-45EC-8EFA-4679BFFB462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en-US" sz="1200"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5D426F-4983-4609-8475-C1E51B4ED75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7D0A5BF2-30DA-46C9-B14A-26B530787CFB}" type="slidenum">
              <a:t>‹#›</a:t>
            </a:fld>
            <a:endParaRPr lang="en-US" sz="1200"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815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60743D8-BD9E-4A0E-9CDC-490122FBE5D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B596A7-AE93-4090-9269-5E43FED40C8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0A0A4E-A126-4FCF-AB8B-A373732E23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4627EA-3D51-45F0-8AF1-F914893E04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lvl="0"/>
            <a:r>
              <a:rPr lang="zh-TW"/>
              <a:t>按一下以編輯母片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DECC51-11C8-4718-84F7-62C966324D9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0BC5F0E-C3D0-44BB-96E1-AAE9281ACE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latin typeface="Times New Roman" pitchFamily="18"/>
                <a:ea typeface="新細明體" pitchFamily="18"/>
                <a:cs typeface="Tahoma" pitchFamily="2"/>
              </a:defRPr>
            </a:lvl1pPr>
          </a:lstStyle>
          <a:p>
            <a:pPr lvl="0"/>
            <a:fld id="{4A4733AF-9A39-4691-8B8D-C33E5ACC51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新細明體" pitchFamily="18"/>
        <a:cs typeface="Lucida Sans" pitchFamily="2"/>
      </a:defRPr>
    </a:lvl1pPr>
    <a:lvl2pPr marL="457200" marR="0" lvl="1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新細明體" pitchFamily="18"/>
        <a:cs typeface="Lucida Sans" pitchFamily="2"/>
      </a:defRPr>
    </a:lvl2pPr>
    <a:lvl3pPr marL="914400" marR="0" lvl="2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新細明體" pitchFamily="18"/>
        <a:cs typeface="Lucida Sans" pitchFamily="2"/>
      </a:defRPr>
    </a:lvl3pPr>
    <a:lvl4pPr marL="1371599" marR="0" lvl="3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新細明體" pitchFamily="18"/>
        <a:cs typeface="Lucida Sans" pitchFamily="2"/>
      </a:defRPr>
    </a:lvl4pPr>
    <a:lvl5pPr marL="1828800" marR="0" lvl="4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新細明體" pitchFamily="18"/>
        <a:cs typeface="Lucida San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334CB4-0D4D-4BC3-8092-F51100D111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8687D8FB-A555-4DF4-A4E4-D150333832EC}" type="slidenum">
              <a:t>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20F56DD-B7E6-4457-B482-2B7D1A455F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38C3641-76E1-4C48-88D9-15D151C214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3A87A9-CEF6-4A8E-B69A-7BE422850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AAE50C4B-5BCC-4D0F-9318-659682342C2A}" type="slidenum">
              <a:t>10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6A71F8E-BA8F-4D4A-87BF-67851ACD2B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4461A87-A6CA-4302-9835-D5566B11C5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9B3868-4A5B-458C-B73F-486E35EAEF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136D9467-301A-4370-91AA-C39C21FB76E7}" type="slidenum">
              <a:t>11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9BFC7F0-A5C1-4EE2-B443-A10BE88130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60FDB1F-1ED2-4734-9AD0-F5D0267BC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F2E8CC-DD65-482B-9DCA-E94D25C01E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2563D62B-9193-4966-ADDF-6A977C66924E}" type="slidenum">
              <a:t>12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BF3B1D7-E193-4A65-8779-482096BCD8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DA60290-E950-400C-8D69-3FA15080A1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1A6F3A-BA27-4D7D-A10F-17E70D0911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14819B74-397D-48EB-AE9C-90DE97967CAE}" type="slidenum">
              <a:t>13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B5B9A2E-414D-47AC-805D-0F85FC7EFF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7BD048D-C55B-4997-AB57-4D6D819B53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267196-2F16-499D-A846-8A3DE50372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6C884F33-3BFD-4E98-BF17-45023F30EF04}" type="slidenum">
              <a:t>14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CC9143B-65D8-4B84-B2EC-AF89EFBD6B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9B3F7BA-2292-431D-87E2-46CFD162EF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7438C3-F447-4F5D-8929-B997A2A733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8B61A8CD-8304-4326-9B76-A6F7AF764406}" type="slidenum">
              <a:t>15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761CBBD-C268-44AD-8788-1E514FD067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9CE4436-6AC6-4416-B171-A37CCF6CF6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0E9415-31B6-4423-84BF-4A1102F8AD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75339BA3-29C0-4782-8142-988F1F926186}" type="slidenum">
              <a:t>16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0962080-7837-4DB0-9A8C-1CB6AF6C26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17E80D1-3922-4397-A720-FEC6CCF21D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558699-6FC2-49C3-AB7F-FE1C28419E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47F241B9-5F0D-4FC0-AA7D-6FCBC425D5E0}" type="slidenum">
              <a:t>17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DBB268E-D9EB-47D8-97DA-13DA7B5F4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CAFBDFF-C130-4013-8031-1624A4B0CE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9A861F-12C6-455C-9C20-813C225C27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EF02BD8E-7E25-4B9B-B975-38A54BC6EA6D}" type="slidenum">
              <a:t>18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F774180-CFED-4E06-A416-C67E2E9D5E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CC3AB49-7E08-4609-82E1-9C5E2E494D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CB030E-CE29-4D10-97FD-7B28AF028A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0DBE024C-C3B4-4EAB-9EF1-32917AAD0D6F}" type="slidenum">
              <a:t>19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E4F907C-D37B-44F2-9CB8-F1B5AF5895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8305B33-0ED9-4937-AB8B-D84A570DF8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CEC548-3D1B-44C3-AB9D-8FEFE55A88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8FC0FE39-DBD8-4B33-9798-A08D4A37AFB5}" type="slidenum">
              <a:t>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5A693BB-D045-4656-B796-6CC04AA36D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1D44FDA-8EAF-488B-84F2-8E18098116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9D877D-0531-4059-89BF-E37E962C6A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2379693A-0416-4CBC-B87D-E3F40BCC4F8C}" type="slidenum">
              <a:t>20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94B794A-1D0C-4CAE-A955-337280BADF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5740089-1633-406C-91CF-811F8E9B59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773B8C-3573-41C7-B028-127A570A5F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C7981ACC-83AE-487A-956A-3FABD0FB70C3}" type="slidenum">
              <a:t>21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CDF562C-2B4F-4707-9FB1-9C7D225FA8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891BB65-A0B1-4B22-9008-6C3430EE05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2AA7A4-FCA7-4721-B909-A5F046D641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F5A8EC5F-7C5C-4EDB-9B7F-7EED0D090C9D}" type="slidenum">
              <a:t>22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051A9EC-802A-48EB-9702-75D1B07D60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3D6FABE-A537-427F-978B-7182E1878C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FC4925-07FB-41AD-BBBA-F1E19B7339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2EAA3546-407C-4A3B-8150-72EE94D477D5}" type="slidenum">
              <a:t>23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78A4A60-64A2-4AF1-AE1F-6FC5AC6275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1F4511-84F8-4F86-BED3-AC94663C3D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1F20C4-8844-4909-ABBB-E3D885F328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6B2EFB1A-12EA-4464-97FD-84889A04511D}" type="slidenum">
              <a:t>24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95D423E-3557-42FF-8450-D18875751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315F16A-4BBC-4474-BB71-7B5110BFA8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E4FCAC-00ED-41ED-A07D-2A125405BC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F21E0BBD-6E11-43FE-96C7-C9697FAA0061}" type="slidenum">
              <a:t>25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1014213-14A6-44B4-A6D6-7C78FCF927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6A6F841-D37C-47AD-9EE8-0DF52B2A5E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C27209-5935-4BE3-999F-C336229137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C6A05702-C07D-48D9-A776-9F091A99DFED}" type="slidenum">
              <a:t>26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94FD695-59E5-46AE-B42E-E901A19EF1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99B9584-FBE5-4AF2-85BB-89351B7CBF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630748-F952-439A-8D4D-A39AE5B16A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E531D538-7868-41DD-9F57-9A2BF684BF85}" type="slidenum">
              <a:t>27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340E1FE-3679-4875-B2CA-DF16F8219F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AEAE97B-0C65-414D-803F-139B1246DC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B95F0F-7413-4CCD-9EE7-DD2D256670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3158244E-684F-4F61-AF59-D32FFEA5D7E2}" type="slidenum">
              <a:t>28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39AC986-C71F-4C41-B05C-3D336B7071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6FEE93E-8D22-40E5-AA63-157DF3D565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5FD196-EF93-4BD9-A709-04C2B82FB3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23F161D5-94E0-425B-877C-C50715644AB3}" type="slidenum">
              <a:t>29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3E0CB91-F506-4048-8F6E-AB3FD8097A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A97F1D0-EDD7-49D8-88E5-C6732E6B90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F1491E-FF42-4D1A-9425-A1B8F46969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45124E38-DBA0-4B20-9AE6-BEFE365188E6}" type="slidenum">
              <a:t>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FA8971D-A59F-4E48-AFF1-D06AAFD6EA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C098429-6AFE-4CAB-BBA7-E19D70B7E3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A23A9-D334-45D9-BA76-45A44F2F36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1186A3C7-4096-46F3-B1C9-21C1F141090F}" type="slidenum">
              <a:t>30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5EBF7E1-27B0-4F3F-97C6-0ADD1B4337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7722E5-B3D7-4787-A113-D2F9160EF9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FCA675-C8D4-4AE9-816B-6BE6F79230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9C09EF55-A8A8-47BB-840C-DD4D6BF35D69}" type="slidenum">
              <a:t>31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B24F373-C786-4A12-A052-265E91062A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5B6FB20-60A9-412F-B19B-25F75D820A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45BFB6-4C0E-45E7-8E2C-71B1E43347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4D43FF5C-D481-46AE-BDBA-C78DEB2F3916}" type="slidenum">
              <a:t>32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FA8D357-AC65-487D-AD3A-3923FE77FE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6BB2B31-0C2B-4F8A-8581-20BD92F651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CC8979-46B7-40BE-BB7E-04156EDA03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39ADE25B-557B-4F56-A371-BC58ED603A6C}" type="slidenum">
              <a:t>33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1F38AC1-1B21-4DDC-9512-A5AD62617D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5F4D12D-0D5A-4074-A2E3-BC3A7A68F9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3A0BAD-A53B-467D-A16C-29E3CC93C2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781A2EB9-26DB-41F2-BCEB-23FF0183479B}" type="slidenum">
              <a:t>4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B3DE6B3-0888-46B5-88B3-4FBA974E96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6025425-68F7-4EDA-AF44-D6E7F3274A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674842-B7FF-4BCA-9D23-039ED7E23B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7237C177-325D-4350-846E-1A4E989E43F9}" type="slidenum">
              <a:t>5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F98C238-FF67-4C5E-B7E1-CAD33916D7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31E6E72-E749-4BDE-9AE8-00A8317DEB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BE88E5-C655-450D-A018-22EE650E9C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CCC72639-F39F-4220-BBF6-EEB26DF22A4D}" type="slidenum">
              <a:t>6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74FD08D-92A2-46FE-88EF-5A9D7831B7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20F2C48-EC37-46E0-82B9-98665A1FA1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145B39-6664-4C62-B7C5-B5961D1BAB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DBD55832-F363-44B0-BB2A-5897EBE4CD22}" type="slidenum">
              <a:t>7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CFA3804-8BBA-49BF-8650-309A47329E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4F1DDD1-BC8D-4679-AA1B-133EA46124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95B36F-F432-4AC0-B2D3-830066560A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6FE6FF8A-BAE9-4039-AFC7-828B7A64C8AF}" type="slidenum">
              <a:t>8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1A21DED-C863-4D50-9853-CBCB3168F8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029823F-A85E-4D0B-8844-4CE0DFD686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E9E8FE-3131-4A21-8371-81FDACB24A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1440" tIns="45720" rIns="91440" bIns="45720" anchor="b" anchorCtr="0">
            <a:noAutofit/>
          </a:bodyPr>
          <a:lstStyle/>
          <a:p>
            <a:pPr lvl="0"/>
            <a:fld id="{4D470CF4-16F5-4A74-A26C-414C8CE670A4}" type="slidenum">
              <a:t>9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CCF4EAB-18C3-44D0-9399-D8DD988BAD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9360">
            <a:solidFill>
              <a:srgbClr val="000000"/>
            </a:solidFill>
            <a:prstDash val="solid"/>
            <a:round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DD646E5-CE50-4286-BCAD-1A79DAE9E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en-US" altLang="zh-TW" sz="2000">
              <a:latin typeface="Liberation Sans" pitchFamily="18"/>
              <a:ea typeface="微軟正黑體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74F635-9454-4CBB-A258-4934F135FB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E75BABA-79DA-49DE-865D-CA16C38E5A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TW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00F99B-3AB9-45E5-B29D-1456696BFD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61715-A4C9-4ADE-AF72-507404377851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E19B26-2916-46E9-9D7C-E803FD2240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936002-E25C-4991-83E1-C7F12ED9DD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E21A5-6B4D-4DD9-B768-95C062BBB20C}" type="slidenum">
              <a:t>‹#›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D3D97803-D97F-4D4B-B518-A0A92C7164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lang="en-US" altLang="zh-TW" b="0" kern="1200">
                <a:latin typeface="Liberation Sans" pitchFamily="18"/>
                <a:ea typeface="微軟正黑體" pitchFamily="2"/>
              </a:defRPr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817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31E35D-F5C4-47CA-A156-80289D4C0E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BD6D8B-EA71-4A8A-BFB7-5531D4E7FE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BF7533-DB2B-479E-A9F0-50ED6DC468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27682-8CAC-4C88-B638-4020A887CDB7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441684-CE79-4C84-BDAA-56E574839A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1AACA9-9B80-4E7C-8E31-6FD243A4DA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B3A4D-CC1D-43F5-A5E0-39941126C9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669EF57-E0D4-4050-BA97-C73C585A893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14920" y="609480"/>
            <a:ext cx="1943280" cy="5486399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6293A4-91DA-442F-99E6-D248D9F56E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799" y="609480"/>
            <a:ext cx="5676840" cy="548639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E516A9-C9B6-4882-865B-9DBBF15F0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7EFF94-E730-4802-9D30-DEF9CC960EF5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52883C-DD82-4C6F-A21F-ED9E82C83A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A0F9D0-9152-4158-800E-1EB011C8EA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85A57-1F0D-47D3-A000-92B50C6ED1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560A3-704E-4837-95D9-91189686EC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709EE-CE48-45BE-8DB4-C9A19D031E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1981080"/>
            <a:ext cx="7772400" cy="4114800"/>
          </a:xfrm>
        </p:spPr>
        <p:txBody>
          <a:bodyPr anchor="t"/>
          <a:lstStyle>
            <a:lvl1pPr marL="343080" indent="-343080">
              <a:spcBef>
                <a:spcPts val="799"/>
              </a:spcBef>
              <a:buClr>
                <a:srgbClr val="006600"/>
              </a:buClr>
              <a:buSzPct val="150000"/>
              <a:buFont typeface="Wingdings" pitchFamily="2"/>
              <a:buChar char="§"/>
              <a:defRPr sz="3200">
                <a:solidFill>
                  <a:srgbClr val="000000"/>
                </a:solidFill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zh-TW" sz="2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lang="zh-TW" sz="24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–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»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F9A8B-F82B-4839-93D5-E30BEFF89F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72B1F-EDE1-4718-B562-B987A1B4A1A1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4AD88E-22F5-4E8D-A255-BB78780B36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199E35-4166-4650-ADF7-8C98CA5563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48840-EA19-468E-A55B-5A83B303F7AB}" type="slidenum">
              <a:t>‹#›</a:t>
            </a:fld>
            <a:endParaRPr 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F7FFF20-1687-4A19-A85B-6770B4E451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lang="en-US" altLang="zh-TW" b="0" kern="1200">
                <a:latin typeface="Liberation Sans" pitchFamily="18"/>
                <a:ea typeface="微軟正黑體" pitchFamily="2"/>
              </a:defRPr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16597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34755-6644-4214-8E1A-84976C11A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4CB0DB-51F0-44AA-8086-0A1634037F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defRPr sz="20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1B97EE-758A-4B0C-9131-D76113FEF0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6D7A-4592-42C0-9E28-C2AE79D8BF17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EACCB3-B21B-45CF-98E7-F0E4252DB7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7A6255-1356-421C-833D-6D61044E29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428FB-A758-4095-8136-57A5700304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61A19-C884-4542-A468-2F48B24A8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E036C9-3CE8-44A3-9104-8C733DDFD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1981080"/>
            <a:ext cx="3809880" cy="4114800"/>
          </a:xfrm>
        </p:spPr>
        <p:txBody>
          <a:bodyPr anchor="t"/>
          <a:lstStyle>
            <a:lvl1pPr marL="343080" indent="-343080">
              <a:spcBef>
                <a:spcPts val="700"/>
              </a:spcBef>
              <a:buClr>
                <a:srgbClr val="006600"/>
              </a:buClr>
              <a:buSzPct val="150000"/>
              <a:buFont typeface="Wingdings" pitchFamily="2"/>
              <a:buChar char="§"/>
              <a:defRPr sz="2800">
                <a:solidFill>
                  <a:srgbClr val="000000"/>
                </a:solidFill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ct val="100000"/>
              <a:buChar char="–"/>
              <a:tabLst/>
              <a:defRPr lang="zh-TW" sz="24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zh-TW" sz="1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zh-TW" sz="1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5019A8-C68A-460B-B2F4-9E5970412D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8320" y="1981080"/>
            <a:ext cx="3809880" cy="4114800"/>
          </a:xfrm>
        </p:spPr>
        <p:txBody>
          <a:bodyPr anchor="t"/>
          <a:lstStyle>
            <a:lvl1pPr marL="343080" indent="-343080">
              <a:spcBef>
                <a:spcPts val="700"/>
              </a:spcBef>
              <a:buClr>
                <a:srgbClr val="006600"/>
              </a:buClr>
              <a:buSzPct val="150000"/>
              <a:buFont typeface="Wingdings" pitchFamily="2"/>
              <a:buChar char="§"/>
              <a:defRPr sz="2800">
                <a:solidFill>
                  <a:srgbClr val="000000"/>
                </a:solidFill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ct val="100000"/>
              <a:buChar char="–"/>
              <a:tabLst/>
              <a:defRPr lang="zh-TW" sz="24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zh-TW" sz="1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zh-TW" sz="1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693F4D-8480-4EF9-8DEE-27425FFEB9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899F05-DFE1-4531-B6B8-70E928084D10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1AD873-BC1E-4F20-AF5E-052AA892A8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B3F422-E133-4EB5-9D4C-402A1A3E19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544CE-BB2C-4369-9E5F-BAEDE56841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AE85B-B8A1-43F9-AE41-C291E75BEC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40F9FE-0C6D-4C03-88C2-EFA594E29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defRPr sz="2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193308-7493-4018-B31B-8EB1A8A751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/>
          <a:lstStyle>
            <a:lvl1pPr marL="343080" indent="-343080">
              <a:spcBef>
                <a:spcPts val="601"/>
              </a:spcBef>
              <a:buClr>
                <a:srgbClr val="006600"/>
              </a:buClr>
              <a:buSzPct val="150000"/>
              <a:buFont typeface="Wingdings" pitchFamily="2"/>
              <a:buChar char="§"/>
              <a:defRPr sz="2400">
                <a:solidFill>
                  <a:srgbClr val="000000"/>
                </a:solidFill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–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lang="zh-TW" sz="1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zh-TW" sz="16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zh-TW" sz="16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CC1C08-14EF-42CD-BBCE-E87480726AC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FDE5EC-DE76-48BC-BD8E-AEB34F1181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/>
          <a:lstStyle>
            <a:lvl1pPr marL="343080" indent="-343080">
              <a:spcBef>
                <a:spcPts val="601"/>
              </a:spcBef>
              <a:buClr>
                <a:srgbClr val="006600"/>
              </a:buClr>
              <a:buSzPct val="150000"/>
              <a:buFont typeface="Wingdings" pitchFamily="2"/>
              <a:buChar char="§"/>
              <a:defRPr sz="2400">
                <a:solidFill>
                  <a:srgbClr val="000000"/>
                </a:solidFill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–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lang="zh-TW" sz="1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–"/>
              <a:tabLst/>
              <a:defRPr lang="zh-TW" sz="16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»"/>
              <a:tabLst/>
              <a:defRPr lang="zh-TW" sz="16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C8C6632-FB7E-4901-9180-6FFE484E47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B59CB0-E67C-48DC-9A81-5EE08ACFCE15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FCD61DC-F692-41FF-9227-7BA0021459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F8B35C-2C37-445A-BE99-D7901D3184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E9369A-FD94-467A-BA31-A45890F7B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5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0AA191-FFAE-471A-B496-997A7DAFF8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831997-61E7-42A3-B820-D6359D7E81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D22FAA-3026-4A2E-A9E7-3208EC1B95DE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5538CD-7E7E-408F-BFFF-55A2D10360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02F372-0800-48F7-83C5-57F4AD3A4B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0024D6-73EC-48C8-9896-D2C4EBF4C2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F0C9AD8-8B6D-4C8D-AF97-15F5574DF4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FDD2E0-2617-4083-A759-6660DF1E6266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376571-3083-4959-B6AE-F5C0AEB79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293C83-394A-4DE6-B987-7EFFC1C410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EF74F5-183F-4A86-99FE-8837CA01AA11}" type="slidenum">
              <a:t>‹#›</a:t>
            </a:fld>
            <a:endParaRPr 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9E49EB8-A5D9-49AC-8F83-AC9CEFA1F9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algn="ctr" hangingPunct="0">
              <a:defRPr lang="en-US" altLang="zh-TW" b="0" kern="1200">
                <a:latin typeface="Liberation Sans" pitchFamily="18"/>
                <a:ea typeface="微軟正黑體" pitchFamily="2"/>
              </a:defRPr>
            </a:lvl1pPr>
          </a:lstStyle>
          <a:p>
            <a:endParaRPr lang="en-US" altLang="zh-TW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7B778A78-0087-4A1D-84DC-3CF5B37CDB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lang="en-US" altLang="zh-TW" b="0" kern="1200">
                <a:latin typeface="Liberation Sans" pitchFamily="18"/>
                <a:ea typeface="微軟正黑體" pitchFamily="2"/>
              </a:defRPr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6590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BE82E3-E7BF-4073-99C0-FD6BB6FB60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B65586-C5ED-456C-811C-7FCE3D78E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/>
          <a:lstStyle>
            <a:lvl1pPr marL="343080" indent="-343080">
              <a:spcBef>
                <a:spcPts val="799"/>
              </a:spcBef>
              <a:buClr>
                <a:srgbClr val="006600"/>
              </a:buClr>
              <a:buSzPct val="150000"/>
              <a:buFont typeface="Wingdings" pitchFamily="2"/>
              <a:buChar char="§"/>
              <a:defRPr sz="3200">
                <a:solidFill>
                  <a:srgbClr val="000000"/>
                </a:solidFill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zh-TW" sz="28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lang="zh-TW" sz="24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–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»"/>
              <a:tabLst/>
              <a:defRPr lang="zh-TW" sz="2000" b="0" i="0" u="none" strike="noStrike" kern="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標楷體" pitchFamily="2"/>
                <a:cs typeface="Lucida Sans" pitchFamily="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6DA6CA-EC9B-4C9A-B772-D0FDDF042E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106D22-95D2-4C82-9CE9-5B223C4F65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431F53-947E-4AA8-8B62-D6F0457D2D25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FF6A62-0C4D-4B27-9F70-B83C9B211E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EF89D6-01D6-4CB3-995F-77266A5AA4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AA52DB-8222-4B08-A1F9-43EDE9B492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D95479-9414-4B2B-A0C0-4FE9E9FFFA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1D99E51-6BBF-4AA9-B403-EC876C467C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/>
          <a:lstStyle>
            <a:lvl1pPr algn="ctr" hangingPunct="0">
              <a:defRPr lang="en-US" b="0" kern="1200">
                <a:latin typeface="Liberation Sans" pitchFamily="18"/>
                <a:ea typeface="微軟正黑體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85AFC7-901E-4B5D-B3DE-6D10FE2BE4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5F23CD-6E09-42D0-99A0-8DD26079B8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E19AE-2751-493D-AE14-0FE8EF982228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FED34D-4CC1-4CE6-933E-F8EEFA6A46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1E91CF-DFE4-4B28-924C-2739AA1D5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76E2DF-AC5C-49D4-812B-9EE968186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F823EF-B8F2-439C-9970-A69D271F2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6094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B3246E-7FC9-4790-A3B7-2105B7A6B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/>
            <a:r>
              <a:rPr lang="zh-TW"/>
              <a:t>按一下以編輯母片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41B02-96CA-45CB-8342-DA8CC9C470B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0" y="6324479"/>
            <a:ext cx="1752479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B2B2B2"/>
                </a:solidFill>
                <a:latin typeface="Times New Roman" pitchFamily="18"/>
                <a:ea typeface="新細明體" pitchFamily="18"/>
                <a:cs typeface="Tahoma" pitchFamily="2"/>
              </a:defRPr>
            </a:lvl1pPr>
          </a:lstStyle>
          <a:p>
            <a:pPr lvl="0"/>
            <a:fld id="{D93DB821-7637-4E00-B5AC-4047BB010BE8}" type="datetime1">
              <a:rPr lang="en-US"/>
              <a:pPr lvl="0"/>
              <a:t>2023/3/21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33332-8E14-4EE5-B42C-C8A548B4D11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0" y="6553080"/>
            <a:ext cx="2895479" cy="30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4709E8-BF11-47FC-92FD-47F15103E8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cs typeface="Tahoma" pitchFamily="2"/>
              </a:defRPr>
            </a:lvl1pPr>
          </a:lstStyle>
          <a:p>
            <a:pPr lvl="0"/>
            <a:fld id="{F03B4494-E2D1-434A-9AF5-C5B1D09F711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1" i="0" u="none" strike="noStrike" kern="0" cap="none" spc="0" baseline="0">
          <a:ln>
            <a:noFill/>
          </a:ln>
          <a:solidFill>
            <a:srgbClr val="006600"/>
          </a:solidFill>
          <a:effectLst>
            <a:outerShdw dist="17961" dir="2700000">
              <a:scrgbClr r="0" g="0" b="0"/>
            </a:outerShdw>
          </a:effectLst>
          <a:highlight>
            <a:scrgbClr r="0" g="0" b="0">
              <a:alpha val="0"/>
            </a:scrgbClr>
          </a:highlight>
          <a:latin typeface="Times New Roman" pitchFamily="18"/>
          <a:ea typeface="標楷體" pitchFamily="2"/>
          <a:cs typeface="Lucida Sans" pitchFamily="2"/>
        </a:defRPr>
      </a:lvl1pPr>
    </p:titleStyle>
    <p:body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SzPct val="45000"/>
        <a:buFont typeface="StarSymbol"/>
        <a:buChar char="●"/>
        <a:tabLst/>
        <a:defRPr lang="zh-TW" sz="3200" b="1" i="0" u="none" strike="noStrike" kern="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標楷體" pitchFamily="2"/>
          <a:cs typeface="Lucida Sans" pitchFamily="2"/>
        </a:defRPr>
      </a:lvl1pPr>
      <a:lvl2pPr marL="743040" marR="0" lvl="1" indent="-285840" algn="l" rtl="0" hangingPunct="1">
        <a:lnSpc>
          <a:spcPct val="100000"/>
        </a:lnSpc>
        <a:spcBef>
          <a:spcPts val="700"/>
        </a:spcBef>
        <a:spcAft>
          <a:spcPts val="0"/>
        </a:spcAft>
        <a:buSzPct val="75000"/>
        <a:buFont typeface="StarSymbol"/>
        <a:buChar char="–"/>
        <a:tabLst/>
        <a:defRPr lang="zh-TW" sz="2800" b="0" i="0" u="none" strike="noStrike" kern="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標楷體" pitchFamily="2"/>
          <a:cs typeface="Lucida Sans" pitchFamily="2"/>
        </a:defRPr>
      </a:lvl2pPr>
      <a:lvl3pPr marL="1143000" marR="0" lvl="2" indent="-22860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zh-TW" sz="2400" b="0" i="0" u="none" strike="noStrike" kern="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標楷體" pitchFamily="2"/>
          <a:cs typeface="Lucida Sans" pitchFamily="2"/>
        </a:defRPr>
      </a:lvl3pPr>
      <a:lvl4pPr marL="1600200" marR="0" lvl="3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zh-TW" sz="2000" b="0" i="0" u="none" strike="noStrike" kern="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標楷體" pitchFamily="2"/>
          <a:cs typeface="Lucida Sans" pitchFamily="2"/>
        </a:defRPr>
      </a:lvl4pPr>
      <a:lvl5pPr marL="2057400" marR="0" lvl="4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zh-TW" sz="2000" b="0" i="0" u="none" strike="noStrike" kern="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標楷體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imagee">
            <a:extLst>
              <a:ext uri="{FF2B5EF4-FFF2-40B4-BE49-F238E27FC236}">
                <a16:creationId xmlns:a16="http://schemas.microsoft.com/office/drawing/2014/main" id="{E45A0715-C3EF-45A7-8751-CB8A8A5195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6720" y="5181480"/>
            <a:ext cx="262872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19">
            <a:extLst>
              <a:ext uri="{FF2B5EF4-FFF2-40B4-BE49-F238E27FC236}">
                <a16:creationId xmlns:a16="http://schemas.microsoft.com/office/drawing/2014/main" id="{01CD180D-B229-4F45-91F8-B677964FD55F}"/>
              </a:ext>
            </a:extLst>
          </p:cNvPr>
          <p:cNvSpPr/>
          <p:nvPr/>
        </p:nvSpPr>
        <p:spPr>
          <a:xfrm>
            <a:off x="1447919" y="1371599"/>
            <a:ext cx="6324479" cy="1219320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0">
            <a:prstTxWarp prst="textPlain">
              <a:avLst/>
            </a:prstTxWarp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600" b="1" i="0" u="none" strike="noStrike" kern="1200" cap="none" spc="0" baseline="0">
                <a:ln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100000">
                      <a:srgbClr val="21D6E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6147" dir="2700000" algn="tl">
                    <a:srgbClr val="C0C0C0"/>
                  </a:outerShdw>
                </a:effectLst>
                <a:latin typeface="標楷體" pitchFamily="18"/>
                <a:ea typeface="標楷體" pitchFamily="2"/>
                <a:cs typeface="Lucida Sans" pitchFamily="2"/>
              </a:rPr>
              <a:t>登革熱孳生源圖檔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4AC9BE60-4A0F-41F5-ABCC-BAA78CFBBDF4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948C27-C0C8-4A49-9211-64B7CB382870}" type="slidenum">
              <a:t>10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28A84-1A85-4C1F-A0C6-A1BEB8F31565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FD031-0207-494F-893E-8140AED3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5039" y="692279"/>
            <a:ext cx="5433840" cy="563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24590A83-3423-4808-AF55-2F561AB442A2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6AE68F4-E913-4E39-98CB-C29F47813331}" type="slidenum">
              <a:t>11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62445-DBA5-4120-9D55-FE263CEF9685}"/>
              </a:ext>
            </a:extLst>
          </p:cNvPr>
          <p:cNvSpPr/>
          <p:nvPr/>
        </p:nvSpPr>
        <p:spPr>
          <a:xfrm>
            <a:off x="2895479" y="76320"/>
            <a:ext cx="37339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  <a:r>
              <a:rPr lang="en-US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-</a:t>
            </a: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防火巷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E6825-29BD-4951-8DCF-450CAE1134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799" y="692279"/>
            <a:ext cx="7683480" cy="565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645BCE-63DD-41D4-BF4D-2797E3D5AE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286000"/>
            <a:ext cx="7772400" cy="1143000"/>
          </a:xfrm>
          <a:gradFill>
            <a:gsLst>
              <a:gs pos="0">
                <a:srgbClr val="FFFFFF"/>
              </a:gs>
              <a:gs pos="100000">
                <a:srgbClr val="66FF99"/>
              </a:gs>
            </a:gsLst>
            <a:path path="circle">
              <a:fillToRect l="50000" t="50000" r="50000" b="50000"/>
            </a:path>
          </a:gradFill>
        </p:spPr>
        <p:txBody>
          <a:bodyPr anchorCtr="1"/>
          <a:lstStyle/>
          <a:p>
            <a:pPr lvl="0" algn="ctr"/>
            <a:r>
              <a:rPr lang="zh-TW">
                <a:solidFill>
                  <a:srgbClr val="CC0099"/>
                </a:solidFill>
              </a:rPr>
              <a:t>學校孳生源</a:t>
            </a:r>
          </a:p>
        </p:txBody>
      </p:sp>
      <p:pic>
        <p:nvPicPr>
          <p:cNvPr id="3" name="Picture 3" descr="j0303470">
            <a:extLst>
              <a:ext uri="{FF2B5EF4-FFF2-40B4-BE49-F238E27FC236}">
                <a16:creationId xmlns:a16="http://schemas.microsoft.com/office/drawing/2014/main" id="{AB6A6EA2-D944-406C-B815-82F2DC9B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2680" y="3886200"/>
            <a:ext cx="2467080" cy="171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92EA42EE-484F-4F3B-9CE7-D4D57614E0A9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5E9F5ED-35E6-4FB3-A6DA-924B8E78F673}" type="slidenum">
              <a:t>13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61AD57-4324-4447-9346-C36A5D0C5B7D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66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00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學校孳生源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9468E0-EAA1-4A8E-BC3B-F5E0DFE6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089919" cy="565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75F0C0CF-B47D-4747-B1B9-CADE4CF18F05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361F59C-572C-472C-909B-02D0B5DCA7B3}" type="slidenum">
              <a:t>14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BD2384-A8EB-4DC6-836F-422A6A414799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66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00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學校孳生源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CB1A1-365E-4C28-8EA7-69EEF2F0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480" y="692279"/>
            <a:ext cx="7924680" cy="563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3F27A122-0445-41D1-8ED5-DEAE318C3E06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A3F4B12-D692-4C89-BA58-9231920F5C69}" type="slidenum">
              <a:t>15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221711-5C0A-4785-A1E3-9EC1DA613D86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66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00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學校孳生源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8FBDD-5EEA-4453-84A1-F37FDC9E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120" y="692279"/>
            <a:ext cx="5254560" cy="564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9317B1C7-95FD-4A24-9F59-016BE6A93C66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D35DE97-7CF1-4907-BAAA-AADB265CCBE5}" type="slidenum">
              <a:t>16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3FAB8D-14A9-47AE-81E7-BBA438670A14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66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00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學校孳生源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88260-FED0-42D2-A4D7-32004D93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0" y="692279"/>
            <a:ext cx="5394240" cy="56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41CB1D-DBF9-4E1C-8022-7E3C9EC4C3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286000"/>
            <a:ext cx="7772400" cy="1143000"/>
          </a:xfr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</a:gradFill>
        </p:spPr>
        <p:txBody>
          <a:bodyPr anchorCtr="1"/>
          <a:lstStyle/>
          <a:p>
            <a:pPr lvl="0" algn="ctr"/>
            <a:r>
              <a:rPr lang="zh-TW">
                <a:solidFill>
                  <a:srgbClr val="9900CC"/>
                </a:solidFill>
              </a:rPr>
              <a:t>空地孳生源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AF734212-D3B1-478E-B6B8-F57A1E40E809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D5662BE-3738-4B53-843B-43E734A3F5C0}" type="slidenum">
              <a:t>18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50844-2F5E-4D96-B034-E376ED6B2887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9900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空地孳生源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E7F9A-8AB6-496C-B666-15C20E92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920" y="692279"/>
            <a:ext cx="8381879" cy="56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8DB782-488E-40F7-A2EB-682B75D381B1}"/>
              </a:ext>
            </a:extLst>
          </p:cNvPr>
          <p:cNvSpPr/>
          <p:nvPr/>
        </p:nvSpPr>
        <p:spPr>
          <a:xfrm>
            <a:off x="3581279" y="1752479"/>
            <a:ext cx="1981080" cy="68579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菜園水桶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BF965A1F-FB35-41C7-981B-990AA1CE22AF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993D00B-794C-47DF-ACDD-2FC0788CF4BB}" type="slidenum">
              <a:t>19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B67AD-1227-492D-9EA0-484C8556E8E4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9900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空地孳生源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B71BD-FEF5-46FD-8ED8-9C0C8C74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920" y="692279"/>
            <a:ext cx="8534520" cy="56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85C91-BA8E-4FA8-9325-025CFE7DC80F}"/>
              </a:ext>
            </a:extLst>
          </p:cNvPr>
          <p:cNvSpPr/>
          <p:nvPr/>
        </p:nvSpPr>
        <p:spPr>
          <a:xfrm>
            <a:off x="3581279" y="1752479"/>
            <a:ext cx="1981080" cy="68579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帆布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A2B768-74DD-4B40-8631-EA3533DD48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286000"/>
            <a:ext cx="7772400" cy="1143000"/>
          </a:xfr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</p:spPr>
        <p:txBody>
          <a:bodyPr anchorCtr="1"/>
          <a:lstStyle/>
          <a:p>
            <a:pPr lvl="0" algn="ctr"/>
            <a:r>
              <a:rPr lang="zh-TW">
                <a:solidFill>
                  <a:srgbClr val="3333CC"/>
                </a:solidFill>
              </a:rPr>
              <a:t>住家孳生源</a:t>
            </a:r>
          </a:p>
        </p:txBody>
      </p:sp>
      <p:pic>
        <p:nvPicPr>
          <p:cNvPr id="3" name="Picture 4" descr="j0283517">
            <a:extLst>
              <a:ext uri="{FF2B5EF4-FFF2-40B4-BE49-F238E27FC236}">
                <a16:creationId xmlns:a16="http://schemas.microsoft.com/office/drawing/2014/main" id="{C2765BE5-22DF-42F1-B1E2-6DAB37830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2680" y="3886200"/>
            <a:ext cx="2133720" cy="17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0B469704-88BD-4F1D-B9E4-2DDACDFAD605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BD69467-B62B-4F1B-A106-53A2DA985C19}" type="slidenum">
              <a:t>20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75181-5640-478A-8F61-83940F7C8C9C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9900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空地孳生源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5830D-71CF-442D-8497-E20F933D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60" y="692279"/>
            <a:ext cx="8229600" cy="561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4FF77CE5-332B-4CA1-BFA0-FAB4048F6B2E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AA60577-683B-4F60-A9BF-FA9189A6A861}" type="slidenum">
              <a:t>21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19B16-6614-4F7B-9EEB-D7C6AE61AD32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9900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空地孳生源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F17D1-431E-403C-868F-D6BE29B6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229600" cy="563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9AABB343-7970-4C56-A5CB-A3B4F99958E9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BCF54E-D6DD-41A3-B24A-2C4B0986467E}" type="slidenum">
              <a:t>22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FCC3E-03BD-43E5-BE88-0A3EF001217D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99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9900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空地孳生源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BFF7E7-2C29-45C8-80AF-E2F3680D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153280" cy="5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A409133-ED37-4DAE-B431-6E4B036710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286000"/>
            <a:ext cx="7772400" cy="1143000"/>
          </a:xfr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</p:spPr>
        <p:txBody>
          <a:bodyPr anchorCtr="1"/>
          <a:lstStyle/>
          <a:p>
            <a:pPr lvl="0" algn="ctr"/>
            <a:r>
              <a:rPr lang="zh-TW">
                <a:solidFill>
                  <a:srgbClr val="CC3300"/>
                </a:solidFill>
              </a:rPr>
              <a:t>其他孳生源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7A12B3D6-252F-4A3E-BDDC-11A1DD6D460E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9582143-D037-4FEE-BEF6-64FECC745A29}" type="slidenum">
              <a:t>24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A819B-730E-45DC-BEC7-2753F1997B5C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D3DBE-81E3-432C-97BE-ED88E7D2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60" y="692279"/>
            <a:ext cx="8226360" cy="565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4EEBFE81-8B8A-4AAA-B790-75CB15D5251B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0161B38-FC22-405C-8D51-49CC623BA29B}" type="slidenum">
              <a:t>25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FF938-6B4A-453A-A4BF-9533DB003546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550B2D0-D14D-436B-B614-9674BB64B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480" y="685799"/>
            <a:ext cx="7978680" cy="563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955180C0-7DFB-4E25-9D80-782746880724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524DDD2-72E3-4AE2-8E79-8C5B4B05FA2F}" type="slidenum">
              <a:t>26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A97E3F9-D9C9-41D3-ADB4-613C108E43C0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1027">
            <a:extLst>
              <a:ext uri="{FF2B5EF4-FFF2-40B4-BE49-F238E27FC236}">
                <a16:creationId xmlns:a16="http://schemas.microsoft.com/office/drawing/2014/main" id="{D2274F18-4D0F-4E4A-A17F-CF9CD527F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520" y="692279"/>
            <a:ext cx="8153280" cy="564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DA587864-E94D-493D-AAA4-9F75FDDC4DF7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8A43320-B79C-4620-ACCE-7CFC1CE36EFC}" type="slidenum">
              <a:t>27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B8B28-C8F1-4D50-BFF3-4AC24740418F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83A86-EE5E-437B-B148-8D1FE2DC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520" y="692279"/>
            <a:ext cx="8229600" cy="56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E64F8DE9-01E0-4636-9D3E-0DD0497C4EDA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ED1A59D-E939-4B23-B010-CEE879DDB8DB}" type="slidenum">
              <a:t>28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A629A6-DA24-4BCF-B5D8-F97555ACB2B1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F6B0E-FD9E-4990-B669-D48B041B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153280" cy="565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DF287D05-1074-4161-B8D2-64A69DA6BAB2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4BD30CC-9552-4B01-9743-A44A02F4F066}" type="slidenum">
              <a:t>29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CE6A9-88BB-435D-9E9B-0BBCFCF95EF9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A99A8-624C-4C51-AB82-0767ED75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520" y="692279"/>
            <a:ext cx="8077320" cy="5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D2AC9C58-F7E8-49F9-BE4E-50233212E30A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3F5B31E-087B-431E-A665-5C0C3DF78373}" type="slidenum">
              <a:t>3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81016DF7-9436-4747-9A56-60C505F56DA8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1032">
            <a:extLst>
              <a:ext uri="{FF2B5EF4-FFF2-40B4-BE49-F238E27FC236}">
                <a16:creationId xmlns:a16="http://schemas.microsoft.com/office/drawing/2014/main" id="{8BC8E8AE-2284-47FD-BC3C-A157BCBF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60" y="692279"/>
            <a:ext cx="8115480" cy="5616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33">
            <a:extLst>
              <a:ext uri="{FF2B5EF4-FFF2-40B4-BE49-F238E27FC236}">
                <a16:creationId xmlns:a16="http://schemas.microsoft.com/office/drawing/2014/main" id="{6A76128B-0BF9-4ED5-AC8A-6512BF372762}"/>
              </a:ext>
            </a:extLst>
          </p:cNvPr>
          <p:cNvSpPr/>
          <p:nvPr/>
        </p:nvSpPr>
        <p:spPr>
          <a:xfrm>
            <a:off x="3581279" y="1600200"/>
            <a:ext cx="1981080" cy="68579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地下室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F4B086D4-96A6-46B2-8DFD-37C011D2B193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4C0A035-CC47-464B-B618-540CAF49CD40}" type="slidenum">
              <a:t>30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6F5A3-0CEB-4058-BEF0-15E530B37B6B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0FFF2-286C-4E50-8252-E37FBA1C6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229600" cy="56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647CBAC0-D31F-406D-8B2F-7FB15183A3AB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581ECBC-D3CC-4C24-827D-1D78B304427E}" type="slidenum">
              <a:t>31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29B25-E97E-49C9-9046-0C3FB81CF7EE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CCC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其他孳生源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0238BA-13C8-4EFB-9E8A-C5A6826869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229600" cy="565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F3A768C5-64B6-49B0-AC97-8CBFBF409025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19BCFED-DFE2-437D-B7FA-4560FF6A42FC}" type="slidenum">
              <a:t>32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7E4FE9-EA02-4A7C-8715-2ECF75B3A9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zh-TW"/>
              <a:t>致謝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49ADB-487C-4CBE-9111-428421C73F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799" y="1981080"/>
            <a:ext cx="7772400" cy="4114800"/>
          </a:xfrm>
        </p:spPr>
        <p:txBody>
          <a:bodyPr lIns="91440" tIns="45720" rIns="91440" bIns="45720"/>
          <a:lstStyle/>
          <a:p>
            <a:pPr lvl="0" hangingPunct="1">
              <a:spcBef>
                <a:spcPts val="799"/>
              </a:spcBef>
              <a:buClr>
                <a:srgbClr val="006600"/>
              </a:buClr>
              <a:buSzPct val="150000"/>
              <a:buFont typeface="Wingdings" pitchFamily="2"/>
              <a:buChar char="§"/>
            </a:pPr>
            <a:r>
              <a:rPr lang="zh-TW" altLang="en-US" b="1" kern="0">
                <a:latin typeface="Times New Roman" pitchFamily="18"/>
                <a:ea typeface="標楷體" pitchFamily="2"/>
              </a:rPr>
              <a:t>本簡報部份孳生源圖檔感謝二組、各分局以及研檢中心所組成機動防疫隊成員之協助。</a:t>
            </a:r>
          </a:p>
          <a:p>
            <a:pPr lvl="0" hangingPunct="1">
              <a:spcBef>
                <a:spcPts val="799"/>
              </a:spcBef>
              <a:buClr>
                <a:srgbClr val="006600"/>
              </a:buClr>
              <a:buSzPct val="150000"/>
              <a:buFont typeface="Wingdings" pitchFamily="2"/>
              <a:buChar char="§"/>
            </a:pPr>
            <a:r>
              <a:rPr lang="zh-TW" altLang="en-US" b="1" kern="0">
                <a:latin typeface="Times New Roman" pitchFamily="18"/>
                <a:ea typeface="標楷體" pitchFamily="2"/>
              </a:rPr>
              <a:t>感謝五分局各位同仁自</a:t>
            </a:r>
            <a:r>
              <a:rPr lang="en-US" b="1" kern="0">
                <a:latin typeface="Times New Roman" pitchFamily="18"/>
                <a:ea typeface="標楷體" pitchFamily="2"/>
              </a:rPr>
              <a:t>95</a:t>
            </a:r>
            <a:r>
              <a:rPr lang="zh-TW" altLang="en-US" b="1" kern="0">
                <a:latin typeface="Times New Roman" pitchFamily="18"/>
                <a:ea typeface="標楷體" pitchFamily="2"/>
              </a:rPr>
              <a:t>年來例行性孳生源查核所拍攝提供之圖檔。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1AE6222B-02B0-4EAB-8A40-EA5A469E078A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8908E6A-42D8-4DDC-B087-F7E000C88A5F}" type="slidenum">
              <a:t>33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611A22A-58A2-40BF-96E0-F3F75324B757}"/>
              </a:ext>
            </a:extLst>
          </p:cNvPr>
          <p:cNvSpPr txBox="1"/>
          <p:nvPr/>
        </p:nvSpPr>
        <p:spPr>
          <a:xfrm>
            <a:off x="900000" y="1828800"/>
            <a:ext cx="7560000" cy="290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85680" tIns="42840" rIns="85680" bIns="4284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6199"/>
              </a:spcBef>
              <a:spcAft>
                <a:spcPts val="0"/>
              </a:spcAft>
              <a:buNone/>
              <a:tabLst/>
            </a:pPr>
            <a:r>
              <a:rPr lang="zh-TW" sz="45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芒 </a:t>
            </a:r>
            <a:r>
              <a:rPr lang="zh-TW" sz="2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、 </a:t>
            </a:r>
            <a:r>
              <a:rPr lang="en-US" sz="2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  </a:t>
            </a:r>
            <a:r>
              <a:rPr lang="zh-TW" sz="6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忙 </a:t>
            </a:r>
            <a:r>
              <a:rPr lang="zh-TW" sz="2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、 </a:t>
            </a:r>
            <a:r>
              <a:rPr lang="en-US" sz="2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  </a:t>
            </a:r>
            <a:r>
              <a:rPr lang="zh-TW" sz="8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盲 </a:t>
            </a:r>
            <a:r>
              <a:rPr lang="zh-TW" sz="2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、 </a:t>
            </a:r>
            <a:r>
              <a:rPr lang="en-US" sz="2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  </a:t>
            </a:r>
            <a:r>
              <a:rPr lang="zh-TW" sz="103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茫</a:t>
            </a:r>
          </a:p>
        </p:txBody>
      </p:sp>
      <p:pic>
        <p:nvPicPr>
          <p:cNvPr id="4" name="Picture 3" descr="mosquito.jpg (10821 個位元組)">
            <a:extLst>
              <a:ext uri="{FF2B5EF4-FFF2-40B4-BE49-F238E27FC236}">
                <a16:creationId xmlns:a16="http://schemas.microsoft.com/office/drawing/2014/main" id="{D71C108E-152C-4AC4-B77D-865A4A64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199" y="3429000"/>
            <a:ext cx="4114800" cy="16765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6AE984B-CA54-4E4E-8834-9CEA4812AAF6}"/>
              </a:ext>
            </a:extLst>
          </p:cNvPr>
          <p:cNvSpPr txBox="1"/>
          <p:nvPr/>
        </p:nvSpPr>
        <p:spPr>
          <a:xfrm>
            <a:off x="1295280" y="1066680"/>
            <a:ext cx="6705720" cy="1098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  <a:tabLst/>
            </a:pPr>
            <a:r>
              <a:rPr lang="zh-TW" sz="6600" b="1" i="0" u="none" strike="noStrike" kern="1200" cap="none" spc="0" baseline="0">
                <a:ln>
                  <a:noFill/>
                </a:ln>
                <a:solidFill>
                  <a:srgbClr val="FF3300"/>
                </a:solidFill>
                <a:latin typeface="標楷體" pitchFamily="65"/>
                <a:ea typeface="標楷體" pitchFamily="65"/>
                <a:cs typeface="Lucida Sans" pitchFamily="2"/>
              </a:rPr>
              <a:t>歇 </a:t>
            </a:r>
            <a:r>
              <a:rPr lang="en-US" sz="6600" b="1" i="0" u="none" strike="noStrike" kern="1200" cap="none" spc="0" baseline="0">
                <a:ln>
                  <a:noFill/>
                </a:ln>
                <a:solidFill>
                  <a:srgbClr val="FF3300"/>
                </a:solidFill>
                <a:latin typeface="標楷體" pitchFamily="65"/>
                <a:ea typeface="標楷體" pitchFamily="65"/>
                <a:cs typeface="Lucida Sans" pitchFamily="2"/>
              </a:rPr>
              <a:t>  </a:t>
            </a:r>
            <a:r>
              <a:rPr lang="zh-TW" sz="6600" b="1" i="0" u="none" strike="noStrike" kern="1200" cap="none" spc="0" baseline="0">
                <a:ln>
                  <a:noFill/>
                </a:ln>
                <a:solidFill>
                  <a:srgbClr val="FF3300"/>
                </a:solidFill>
                <a:latin typeface="標楷體" pitchFamily="65"/>
                <a:ea typeface="標楷體" pitchFamily="65"/>
                <a:cs typeface="Lucida Sans" pitchFamily="2"/>
              </a:rPr>
              <a:t>後 </a:t>
            </a:r>
            <a:r>
              <a:rPr lang="en-US" sz="6600" b="1" i="0" u="none" strike="noStrike" kern="1200" cap="none" spc="0" baseline="0">
                <a:ln>
                  <a:noFill/>
                </a:ln>
                <a:solidFill>
                  <a:srgbClr val="FF3300"/>
                </a:solidFill>
                <a:latin typeface="標楷體" pitchFamily="65"/>
                <a:ea typeface="標楷體" pitchFamily="65"/>
                <a:cs typeface="Lucida Sans" pitchFamily="2"/>
              </a:rPr>
              <a:t>  </a:t>
            </a:r>
            <a:r>
              <a:rPr lang="zh-TW" sz="6600" b="1" i="0" u="none" strike="noStrike" kern="1200" cap="none" spc="0" baseline="0">
                <a:ln>
                  <a:noFill/>
                </a:ln>
                <a:solidFill>
                  <a:srgbClr val="FF3300"/>
                </a:solidFill>
                <a:latin typeface="標楷體" pitchFamily="65"/>
                <a:ea typeface="標楷體" pitchFamily="65"/>
                <a:cs typeface="Lucida Sans" pitchFamily="2"/>
              </a:rPr>
              <a:t>語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A09D6BD-393B-4518-9890-9241DD715350}"/>
              </a:ext>
            </a:extLst>
          </p:cNvPr>
          <p:cNvSpPr txBox="1"/>
          <p:nvPr/>
        </p:nvSpPr>
        <p:spPr>
          <a:xfrm>
            <a:off x="2286000" y="5181480"/>
            <a:ext cx="5181480" cy="57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標楷體" pitchFamily="65"/>
                <a:cs typeface="Lucida Sans" pitchFamily="2"/>
              </a:rPr>
              <a:t>         </a:t>
            </a: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標楷體" pitchFamily="65"/>
                <a:cs typeface="Lucida Sans" pitchFamily="2"/>
              </a:rPr>
              <a:t>謝謝大家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10C714B-D595-4328-876C-4178F5F67F6B}"/>
              </a:ext>
            </a:extLst>
          </p:cNvPr>
          <p:cNvSpPr txBox="1"/>
          <p:nvPr/>
        </p:nvSpPr>
        <p:spPr>
          <a:xfrm>
            <a:off x="3809880" y="5742000"/>
            <a:ext cx="3124079" cy="57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標楷體" pitchFamily="65"/>
                <a:cs typeface="Lucida Sans" pitchFamily="2"/>
              </a:rPr>
              <a:t>  </a:t>
            </a: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FF0066"/>
                </a:solidFill>
                <a:latin typeface="Times New Roman" pitchFamily="18"/>
                <a:ea typeface="標楷體" pitchFamily="65"/>
                <a:cs typeface="Lucida Sans" pitchFamily="2"/>
              </a:rPr>
              <a:t>蚊風不動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818D70A4-CBD2-423E-BF13-A17D7D68C563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19CDFE4-E279-446F-B7EF-28D4F7DAEE4D}" type="slidenum">
              <a:t>4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B99273-3A1C-4D0F-BF4C-52315E4825D4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C698548-F42A-486A-BF30-E798FC4E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60" y="692279"/>
            <a:ext cx="8223120" cy="5616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A7FEBB2-07C5-4C67-A9DA-83435E620ABF}"/>
              </a:ext>
            </a:extLst>
          </p:cNvPr>
          <p:cNvSpPr/>
          <p:nvPr/>
        </p:nvSpPr>
        <p:spPr>
          <a:xfrm>
            <a:off x="3581279" y="1600200"/>
            <a:ext cx="1981080" cy="68579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標楷體" pitchFamily="65"/>
                <a:cs typeface="Lucida Sans" pitchFamily="2"/>
              </a:rPr>
              <a:t>地下室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92B036EC-9058-4F76-A2EC-27AB33EB27F3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3E327E4-9D01-483E-A6C2-408D90025944}" type="slidenum">
              <a:t>5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DAAC1EF-8D23-4057-A5A8-64BA4843459A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7918B3-6CD3-46F1-98D4-BD4B36B7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280" y="692279"/>
            <a:ext cx="7967520" cy="561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1CAF22EB-739F-4456-A981-7B08EB7CF4FD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FE3DDB8-84B0-4E49-BB3B-DF4B6DDF919A}" type="slidenum">
              <a:t>6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146C06-4DD0-4635-AC0A-E16C0D14EED0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8D3943-F2A0-4943-850F-FD07DE87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359" y="692279"/>
            <a:ext cx="7964640" cy="554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A567EA0C-B995-422C-BF5B-9C2536D5292A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5C056F3-1914-4A24-8738-BD9925690F46}" type="slidenum">
              <a:t>7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827091-7158-4DD8-A5E0-8874B02E76CB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461010-3D06-4B37-9342-97B73341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800" y="692279"/>
            <a:ext cx="7902719" cy="565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49167139-A3CD-4261-AF69-CD7FF1704B52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549BAA4-DFDE-46D9-AF13-5C39F654C200}" type="slidenum">
              <a:t>8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A1C36A-F3B3-4DC8-9583-2C734DE4F11B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BCBB61-73AF-4432-8D17-28D6D699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92279"/>
            <a:ext cx="8220240" cy="56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6F3C1E90-BCDF-449D-B737-C6118AFCAD15}"/>
              </a:ext>
            </a:extLst>
          </p:cNvPr>
          <p:cNvSpPr txBox="1"/>
          <p:nvPr/>
        </p:nvSpPr>
        <p:spPr>
          <a:xfrm>
            <a:off x="7162920" y="6019919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35C8EA7-8D94-4E2A-ACB1-933EB2082A50}" type="slidenum">
              <a:t>9</a:t>
            </a:fld>
            <a:endParaRPr lang="en-US" sz="1400" b="1" i="0" u="sng" strike="noStrike" kern="1200" cap="none" spc="0" baseline="0">
              <a:ln>
                <a:noFill/>
              </a:ln>
              <a:solidFill>
                <a:srgbClr val="000000"/>
              </a:solidFill>
              <a:uFillTx/>
              <a:latin typeface="Times New Roman" pitchFamily="18"/>
              <a:ea typeface="新細明體" pitchFamily="18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E58D07-EB35-4028-A148-B77295080289}"/>
              </a:ext>
            </a:extLst>
          </p:cNvPr>
          <p:cNvSpPr/>
          <p:nvPr/>
        </p:nvSpPr>
        <p:spPr>
          <a:xfrm>
            <a:off x="2895479" y="76320"/>
            <a:ext cx="3276720" cy="5335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1" i="0" u="none" strike="noStrike" kern="1200" cap="none" spc="0" baseline="0">
                <a:ln>
                  <a:noFill/>
                </a:ln>
                <a:solidFill>
                  <a:srgbClr val="3333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標楷體" pitchFamily="65"/>
                <a:cs typeface="Lucida Sans" pitchFamily="2"/>
              </a:rPr>
              <a:t>住家孳生源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170CD-954D-41CC-91C2-515D8B13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0800" y="765000"/>
            <a:ext cx="5172120" cy="557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C簡報範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file:///C:/Documents%20and%20Settings/cdcuser/Application%20Data/Microsoft/Templates/CDC簡報範本.pot</Template>
  <TotalTime>760</TotalTime>
  <Words>229</Words>
  <Application>Microsoft Office PowerPoint</Application>
  <PresentationFormat>寬螢幕</PresentationFormat>
  <Paragraphs>103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Liberation Sans</vt:lpstr>
      <vt:lpstr>Liberation Serif</vt:lpstr>
      <vt:lpstr>StarSymbol</vt:lpstr>
      <vt:lpstr>微軟正黑體</vt:lpstr>
      <vt:lpstr>新細明體</vt:lpstr>
      <vt:lpstr>標楷體</vt:lpstr>
      <vt:lpstr>Arial</vt:lpstr>
      <vt:lpstr>Lucida Sans</vt:lpstr>
      <vt:lpstr>Tahoma</vt:lpstr>
      <vt:lpstr>Times New Roman</vt:lpstr>
      <vt:lpstr>Wingdings</vt:lpstr>
      <vt:lpstr>CDC簡報範本</vt:lpstr>
      <vt:lpstr>PowerPoint 簡報</vt:lpstr>
      <vt:lpstr>住家孳生源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學校孳生源</vt:lpstr>
      <vt:lpstr>PowerPoint 簡報</vt:lpstr>
      <vt:lpstr>PowerPoint 簡報</vt:lpstr>
      <vt:lpstr>PowerPoint 簡報</vt:lpstr>
      <vt:lpstr>PowerPoint 簡報</vt:lpstr>
      <vt:lpstr>空地孳生源</vt:lpstr>
      <vt:lpstr>PowerPoint 簡報</vt:lpstr>
      <vt:lpstr>PowerPoint 簡報</vt:lpstr>
      <vt:lpstr>PowerPoint 簡報</vt:lpstr>
      <vt:lpstr>PowerPoint 簡報</vt:lpstr>
      <vt:lpstr>PowerPoint 簡報</vt:lpstr>
      <vt:lpstr>其他孳生源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致謝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SuperXP</dc:creator>
  <cp:lastModifiedBy>Administrator</cp:lastModifiedBy>
  <cp:revision>325</cp:revision>
  <dcterms:created xsi:type="dcterms:W3CDTF">2006-09-25T04:09:01Z</dcterms:created>
  <dcterms:modified xsi:type="dcterms:W3CDTF">2023-03-21T06:29:00Z</dcterms:modified>
</cp:coreProperties>
</file>