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615832-3C90-4020-B14C-CBBE19E0B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CBEBCDA-C72E-4A01-BA22-D70698638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6819900-4A5A-4A15-97A3-4E80BEE86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D016-D63C-43BB-A5BD-86EDC45F1499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F791ABB-E94A-4BBD-992E-B6F01E6F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849C083-BD73-4B38-893C-B8D2CB3C6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8B8-C5E9-4E21-85DD-DF6B8DAB39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1437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ACC952-99A8-4173-829E-123A3D3EA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20DAD84-FCC1-4A02-9D7C-1744047687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4B854A3-6ED1-41E8-BE50-C52C25EE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D016-D63C-43BB-A5BD-86EDC45F1499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BA5CB61-8AE4-4F2D-BD1F-B59B8EB25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58BCC3B-855E-4276-9D01-5D1619C47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8B8-C5E9-4E21-85DD-DF6B8DAB39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13744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CA375151-4853-480F-AD10-B36A7AA4C5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AA40298-7859-482A-B737-21DF3FD66C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08A21A2-4B2A-4B0D-BD89-185F373F8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D016-D63C-43BB-A5BD-86EDC45F1499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ADFC4A1-1D5F-4336-B327-7DB590205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820A710-7EE2-4023-8D16-3D254E8F4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8B8-C5E9-4E21-85DD-DF6B8DAB39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476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441EB2-B97A-47FB-81D2-7D17111C6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C4DCFCD-A3C6-46F0-906F-10FB571AC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40321D-E6D9-40D4-9A8B-DA00CE5BF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D016-D63C-43BB-A5BD-86EDC45F1499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7FBBDFD-9169-44BD-8D34-D0DB68B9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0FDF35F-59CF-4622-9F26-817F4CF8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8B8-C5E9-4E21-85DD-DF6B8DAB39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6026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EDB522-28CD-4C52-9238-3B9D431C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D1C14E5-7445-4F8C-919A-A627C83D8D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6BCE0A-8D7A-4DC1-8726-A9296CF6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D016-D63C-43BB-A5BD-86EDC45F1499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2C2432-7820-4F4E-8EDF-72D348C23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64B314B-546D-4796-8112-3CAE38DBE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8B8-C5E9-4E21-85DD-DF6B8DAB39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6733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ADBF01-BF34-4027-9305-45AD7E7D3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38473FF-B840-4F34-9E0A-3C24089ED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FE8969BF-B9A1-497F-9AEA-CD89040026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ADAFCDD-BCA5-4C93-88AF-BF98DC94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D016-D63C-43BB-A5BD-86EDC45F1499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66B180D4-6F88-4C1F-9EE8-CE02BF6D1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3FAA4653-6E58-4EA3-B6CD-B2F4889A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8B8-C5E9-4E21-85DD-DF6B8DAB39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8751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2A787D-9D38-4D4F-9170-9F4C86AF8F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621ECD6-6F25-4082-A325-AE02DC521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D144EF3-58D0-4350-B5EF-E64E137E32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8BC21014-E3B5-4C4A-B26E-BA01763B2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99CC9215-A871-410F-A7FC-0C965F7BF5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6C58654-B378-4238-AD28-53B6445CA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D016-D63C-43BB-A5BD-86EDC45F1499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0A7FC0F2-158F-447D-B1D0-E61011ED7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FA7CA51-0DE1-4A74-931D-160A9F14E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8B8-C5E9-4E21-85DD-DF6B8DAB39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4910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7237FE-BBF6-48D2-A3BB-9508D9450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574DC742-77C0-4311-B109-26237BF66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D016-D63C-43BB-A5BD-86EDC45F1499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4DF7311-5F46-410B-B10A-3DD578AB2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7015D3C-07AC-41D5-A81F-5791D470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8B8-C5E9-4E21-85DD-DF6B8DAB39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9031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FDD43731-9E9E-4CCA-97B3-5458E1B484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D016-D63C-43BB-A5BD-86EDC45F1499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398A335-1482-4D2A-8F39-8A4042318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2AD412B-CC31-483E-8A67-B5A24FC713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8B8-C5E9-4E21-85DD-DF6B8DAB39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4120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7D53B6A-DE22-48E4-AFD9-6737E8669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B08C789-5103-4A44-A649-65FCCA20B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412F343-FF37-4D2C-87EC-5A0F855FF7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9FC89D7-7B87-4BF2-B91C-210895712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D016-D63C-43BB-A5BD-86EDC45F1499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0859A54-B09B-4E88-B954-32CF95CA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DAE3ED1-2F58-45CE-AB71-087CDAA04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8B8-C5E9-4E21-85DD-DF6B8DAB39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0558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501EA61-F40E-4A7C-8664-B8537E52A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6C16B59B-624A-403F-A483-93BEA2DA9E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C3AE57D-6126-422D-96AD-761918A180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9D41C5F-5D25-403E-B488-346262E41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D016-D63C-43BB-A5BD-86EDC45F1499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B1DF66D-2861-4261-8B7E-A985F0F90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5FEB3B1-98DB-4DFF-9DD3-49F4D65D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4698B8-C5E9-4E21-85DD-DF6B8DAB39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434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4598782-F9C5-4CD4-B9CE-35C32A3E2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984FEF4-03C7-4ECF-A6CD-0FFA7FB2C4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04410CC-6CB9-4ED6-80C1-C6968C53A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CD016-D63C-43BB-A5BD-86EDC45F1499}" type="datetimeFigureOut">
              <a:rPr lang="zh-TW" altLang="en-US" smtClean="0"/>
              <a:t>2021/5/15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C5F7023-42B2-4518-83D5-9A9F3619C8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521EFB3-6F4D-414D-B172-636B886176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698B8-C5E9-4E21-85DD-DF6B8DAB39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6D1C683-AF1C-42D6-9C04-D7014DF13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5217"/>
            <a:ext cx="10515600" cy="5287566"/>
          </a:xfrm>
        </p:spPr>
        <p:txBody>
          <a:bodyPr>
            <a:noAutofit/>
          </a:bodyPr>
          <a:lstStyle/>
          <a:p>
            <a:r>
              <a:rPr lang="zh-TW" altLang="en-US" sz="3400" dirty="0"/>
              <a:t>因材網尚未綁定縣市</a:t>
            </a:r>
            <a:r>
              <a:rPr lang="en-US" altLang="zh-TW" sz="3400" dirty="0"/>
              <a:t>OPENID</a:t>
            </a:r>
            <a:r>
              <a:rPr lang="zh-TW" altLang="en-US" sz="3400" dirty="0"/>
              <a:t>之老師請注意：</a:t>
            </a:r>
            <a:endParaRPr lang="en-US" altLang="zh-TW" sz="3400" dirty="0"/>
          </a:p>
          <a:p>
            <a:r>
              <a:rPr lang="zh-TW" altLang="en-US" sz="3400" dirty="0"/>
              <a:t>如有使用需求，請按照本投影片教學執行綁定。</a:t>
            </a:r>
            <a:endParaRPr lang="en-US" altLang="zh-TW" sz="3400" dirty="0"/>
          </a:p>
          <a:p>
            <a:endParaRPr lang="en-US" altLang="zh-TW" sz="3400" dirty="0"/>
          </a:p>
          <a:p>
            <a:r>
              <a:rPr lang="zh-TW" altLang="en-US" sz="3400" dirty="0"/>
              <a:t>未曾在因材網更改過密碼的老師請注意：</a:t>
            </a:r>
            <a:endParaRPr lang="en-US" altLang="zh-TW" sz="3400" dirty="0"/>
          </a:p>
          <a:p>
            <a:r>
              <a:rPr lang="zh-TW" altLang="en-US" sz="3400" dirty="0"/>
              <a:t>預設帳號與</a:t>
            </a:r>
            <a:r>
              <a:rPr lang="en-US" altLang="zh-TW" sz="3400" dirty="0"/>
              <a:t>OPENID</a:t>
            </a:r>
            <a:r>
              <a:rPr lang="zh-TW" altLang="en-US" sz="3400" dirty="0"/>
              <a:t>帳號相同，預設密碼為</a:t>
            </a:r>
            <a:r>
              <a:rPr lang="en-US" altLang="zh-TW" sz="3400" dirty="0"/>
              <a:t>Dh852852</a:t>
            </a:r>
          </a:p>
          <a:p>
            <a:r>
              <a:rPr lang="zh-TW" altLang="en-US" sz="3400" dirty="0"/>
              <a:t>請更改成私人密碼，並符合因材網網站限制規則。</a:t>
            </a:r>
            <a:endParaRPr lang="en-US" altLang="zh-TW" sz="3400" dirty="0"/>
          </a:p>
          <a:p>
            <a:r>
              <a:rPr lang="zh-TW" altLang="en-US" sz="3400" dirty="0"/>
              <a:t>密碼長度應為 </a:t>
            </a:r>
            <a:r>
              <a:rPr lang="en-US" altLang="zh-TW" sz="3400" dirty="0"/>
              <a:t>8</a:t>
            </a:r>
            <a:r>
              <a:rPr lang="zh-TW" altLang="en-US" sz="3400" dirty="0"/>
              <a:t>碼以上，</a:t>
            </a:r>
            <a:r>
              <a:rPr lang="en-US" altLang="zh-TW" sz="3400" dirty="0"/>
              <a:t>20</a:t>
            </a:r>
            <a:r>
              <a:rPr lang="zh-TW" altLang="en-US" sz="3400" dirty="0"/>
              <a:t>碼以下</a:t>
            </a:r>
            <a:r>
              <a:rPr lang="en-US" altLang="zh-TW" sz="3400" dirty="0"/>
              <a:t>, </a:t>
            </a:r>
            <a:br>
              <a:rPr lang="en-US" altLang="zh-TW" sz="3400" dirty="0"/>
            </a:br>
            <a:r>
              <a:rPr lang="en-US" altLang="zh-TW" sz="3400" dirty="0"/>
              <a:t>①</a:t>
            </a:r>
            <a:r>
              <a:rPr lang="zh-TW" altLang="en-US" sz="3400" dirty="0"/>
              <a:t>數字 ②英文大寫 ③英文小寫 ④特殊符號</a:t>
            </a:r>
            <a:r>
              <a:rPr lang="en-US" altLang="zh-TW" sz="3400" dirty="0"/>
              <a:t>, </a:t>
            </a:r>
            <a:br>
              <a:rPr lang="en-US" altLang="zh-TW" sz="3400" dirty="0"/>
            </a:br>
            <a:r>
              <a:rPr lang="zh-TW" altLang="en-US" sz="3400" dirty="0"/>
              <a:t>以上</a:t>
            </a:r>
            <a:r>
              <a:rPr lang="en-US" altLang="zh-TW" sz="3400" dirty="0"/>
              <a:t>4</a:t>
            </a:r>
            <a:r>
              <a:rPr lang="zh-TW" altLang="en-US" sz="3400" dirty="0"/>
              <a:t>種請任取</a:t>
            </a:r>
            <a:r>
              <a:rPr lang="en-US" altLang="zh-TW" sz="3400" dirty="0"/>
              <a:t>3</a:t>
            </a:r>
            <a:r>
              <a:rPr lang="zh-TW" altLang="en-US" sz="3400" dirty="0"/>
              <a:t>種混合設定</a:t>
            </a:r>
            <a:r>
              <a:rPr lang="en-US" altLang="zh-TW" sz="3400" dirty="0"/>
              <a:t>, </a:t>
            </a:r>
            <a:r>
              <a:rPr lang="zh-TW" altLang="en-US" sz="3400" dirty="0"/>
              <a:t>且勿與帳號相同</a:t>
            </a:r>
          </a:p>
        </p:txBody>
      </p:sp>
    </p:spTree>
    <p:extLst>
      <p:ext uri="{BB962C8B-B14F-4D97-AF65-F5344CB8AC3E}">
        <p14:creationId xmlns:p14="http://schemas.microsoft.com/office/powerpoint/2010/main" val="627117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70D53C9-C516-44C8-A36C-925E55761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63A8D67-917B-473B-9923-F4C8718B9E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6FA3D81-006A-4E86-9EFB-BE2E7742F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C2057228-A0C4-4B15-96BB-C016E23DE045}"/>
              </a:ext>
            </a:extLst>
          </p:cNvPr>
          <p:cNvSpPr/>
          <p:nvPr/>
        </p:nvSpPr>
        <p:spPr>
          <a:xfrm>
            <a:off x="7323589" y="1825625"/>
            <a:ext cx="998289" cy="51541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87578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00894F-A02A-4914-A3E6-AE1D65DC63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138D01-8C33-4B2E-AA78-B7F273AB33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E64BB91-66E2-4452-8A9C-130473A7F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9C346177-3398-4A04-982F-51014F6E2A5D}"/>
              </a:ext>
            </a:extLst>
          </p:cNvPr>
          <p:cNvSpPr/>
          <p:nvPr/>
        </p:nvSpPr>
        <p:spPr>
          <a:xfrm>
            <a:off x="5377343" y="4174543"/>
            <a:ext cx="718657" cy="44779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207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1988EA2-A0CF-42E9-83E2-0B452298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D77D293-6FB5-4E49-BA85-7D5BE9DCE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B369D156-867A-4E19-8E5E-5F04914B0B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F780E9EF-3C0A-4774-98EC-2C34BD82A749}"/>
              </a:ext>
            </a:extLst>
          </p:cNvPr>
          <p:cNvSpPr/>
          <p:nvPr/>
        </p:nvSpPr>
        <p:spPr>
          <a:xfrm>
            <a:off x="5736671" y="4085439"/>
            <a:ext cx="580239" cy="36364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4197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6CE859F-CA7B-4BD8-9209-EA65BF241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B25554-4B1A-44F8-9116-09A5BD348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AE7A16D-53AA-4A3D-BB13-374A8935B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B4AD240E-1A58-44CD-83DB-68C6B17A2EC9}"/>
              </a:ext>
            </a:extLst>
          </p:cNvPr>
          <p:cNvSpPr/>
          <p:nvPr/>
        </p:nvSpPr>
        <p:spPr>
          <a:xfrm>
            <a:off x="2357306" y="4479721"/>
            <a:ext cx="3154261" cy="118284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" name="矩形: 圓角 6">
            <a:extLst>
              <a:ext uri="{FF2B5EF4-FFF2-40B4-BE49-F238E27FC236}">
                <a16:creationId xmlns:a16="http://schemas.microsoft.com/office/drawing/2014/main" id="{4E603895-8C6A-4443-8424-1069C934305B}"/>
              </a:ext>
            </a:extLst>
          </p:cNvPr>
          <p:cNvSpPr/>
          <p:nvPr/>
        </p:nvSpPr>
        <p:spPr>
          <a:xfrm>
            <a:off x="2768368" y="5771626"/>
            <a:ext cx="880844" cy="31878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678F6C88-B847-40E0-8197-890709DD0AB5}"/>
              </a:ext>
            </a:extLst>
          </p:cNvPr>
          <p:cNvSpPr/>
          <p:nvPr/>
        </p:nvSpPr>
        <p:spPr>
          <a:xfrm>
            <a:off x="8875551" y="5494789"/>
            <a:ext cx="788565" cy="318781"/>
          </a:xfrm>
          <a:prstGeom prst="roundRect">
            <a:avLst>
              <a:gd name="adj" fmla="val 5877"/>
            </a:avLst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E927C15F-2618-4360-BBB1-367F3F77CD94}"/>
              </a:ext>
            </a:extLst>
          </p:cNvPr>
          <p:cNvSpPr txBox="1"/>
          <p:nvPr/>
        </p:nvSpPr>
        <p:spPr>
          <a:xfrm>
            <a:off x="2594586" y="3798684"/>
            <a:ext cx="267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於此修改密碼</a:t>
            </a:r>
          </a:p>
        </p:txBody>
      </p:sp>
    </p:spTree>
    <p:extLst>
      <p:ext uri="{BB962C8B-B14F-4D97-AF65-F5344CB8AC3E}">
        <p14:creationId xmlns:p14="http://schemas.microsoft.com/office/powerpoint/2010/main" val="981477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CC846F-4C8C-4FE7-9591-D84455F68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E16320-EFAE-4481-80E4-BA8055F2C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3AEB024-E550-4528-ADAB-CED9677D6A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93445D35-053B-42A4-B780-E23888D5861F}"/>
              </a:ext>
            </a:extLst>
          </p:cNvPr>
          <p:cNvSpPr/>
          <p:nvPr/>
        </p:nvSpPr>
        <p:spPr>
          <a:xfrm>
            <a:off x="5736671" y="4085439"/>
            <a:ext cx="580239" cy="36364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90023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504C49-B1FD-4A84-B5BD-64F52792D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928706-8228-459B-B970-C11D1C16E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3295FC9-82DE-45CC-BD27-EB24DEFE3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4A9B111A-9C3F-4609-8B0E-B809B9057DA5}"/>
              </a:ext>
            </a:extLst>
          </p:cNvPr>
          <p:cNvSpPr/>
          <p:nvPr/>
        </p:nvSpPr>
        <p:spPr>
          <a:xfrm>
            <a:off x="10041622" y="599507"/>
            <a:ext cx="1627463" cy="65045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2152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2D5269-FAD0-41B8-8A7D-9CDB9ABF71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C4F4DE1-CE2C-451A-A433-27E2080F04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4C8477A-C79C-4FA1-A08F-E8ED0027F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90" y="0"/>
            <a:ext cx="12192000" cy="685800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76CB001B-03AE-4AD2-B12A-3104066E6F8A}"/>
              </a:ext>
            </a:extLst>
          </p:cNvPr>
          <p:cNvSpPr/>
          <p:nvPr/>
        </p:nvSpPr>
        <p:spPr>
          <a:xfrm>
            <a:off x="10041622" y="599507"/>
            <a:ext cx="1627463" cy="650453"/>
          </a:xfrm>
          <a:prstGeom prst="round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>
            <a:extLst>
              <a:ext uri="{FF2B5EF4-FFF2-40B4-BE49-F238E27FC236}">
                <a16:creationId xmlns:a16="http://schemas.microsoft.com/office/drawing/2014/main" id="{9BE9CE4C-6FD1-41F8-AE96-D2F39B30D7DC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8896525" y="1239473"/>
            <a:ext cx="1958830" cy="32066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: 圓角 9">
            <a:extLst>
              <a:ext uri="{FF2B5EF4-FFF2-40B4-BE49-F238E27FC236}">
                <a16:creationId xmlns:a16="http://schemas.microsoft.com/office/drawing/2014/main" id="{6D75B139-A367-41E1-A6D6-8AE632815B2B}"/>
              </a:ext>
            </a:extLst>
          </p:cNvPr>
          <p:cNvSpPr/>
          <p:nvPr/>
        </p:nvSpPr>
        <p:spPr>
          <a:xfrm>
            <a:off x="6249798" y="4446164"/>
            <a:ext cx="5293454" cy="2147583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85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4230734-6001-48F6-8E12-FAD3A4639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E8B73C-71D0-457D-9E77-D809FFFA8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2F28EED-75E7-4A7B-B25A-2439296B5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F4088D8C-58C7-4719-9CA8-6B8B4FC47B52}"/>
              </a:ext>
            </a:extLst>
          </p:cNvPr>
          <p:cNvSpPr/>
          <p:nvPr/>
        </p:nvSpPr>
        <p:spPr>
          <a:xfrm>
            <a:off x="4144162" y="5880683"/>
            <a:ext cx="3858936" cy="5117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57485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F37DD8-9B16-4495-BCD3-563605E8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7F49FB-4C4E-4754-80DE-93E9BBB59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F44EAAFD-8E04-416F-A035-EFF810C8D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BB2591FF-92ED-40F4-AF4F-0C83A1F8AC35}"/>
              </a:ext>
            </a:extLst>
          </p:cNvPr>
          <p:cNvSpPr/>
          <p:nvPr/>
        </p:nvSpPr>
        <p:spPr>
          <a:xfrm>
            <a:off x="5511566" y="4345497"/>
            <a:ext cx="998291" cy="436228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17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CF37DD8-9B16-4495-BCD3-563605E8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7F49FB-4C4E-4754-80DE-93E9BBB59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3BA51B22-C308-4AF9-870C-1CD426187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: 圓角 6">
            <a:extLst>
              <a:ext uri="{FF2B5EF4-FFF2-40B4-BE49-F238E27FC236}">
                <a16:creationId xmlns:a16="http://schemas.microsoft.com/office/drawing/2014/main" id="{5D81CCA9-0CD5-473A-BA24-2F9BAFB3B422}"/>
              </a:ext>
            </a:extLst>
          </p:cNvPr>
          <p:cNvSpPr/>
          <p:nvPr/>
        </p:nvSpPr>
        <p:spPr>
          <a:xfrm>
            <a:off x="6107184" y="5243119"/>
            <a:ext cx="4706225" cy="1224589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808F03B5-FE91-489C-A0D6-9EF873B5763B}"/>
              </a:ext>
            </a:extLst>
          </p:cNvPr>
          <p:cNvSpPr txBox="1"/>
          <p:nvPr/>
        </p:nvSpPr>
        <p:spPr>
          <a:xfrm>
            <a:off x="7120446" y="4590875"/>
            <a:ext cx="267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於此綁定帳號</a:t>
            </a:r>
            <a:endParaRPr lang="en-US" altLang="zh-TW" sz="3200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2379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0633C00-7C58-43AB-BF4B-8F7B1535D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9C2CDC-D637-4A7A-A362-9FA7B574A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89FC73E-4DAD-4CB2-AEB0-0CCA5C81C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3B192054-4268-4EB6-9E26-B25771937376}"/>
              </a:ext>
            </a:extLst>
          </p:cNvPr>
          <p:cNvSpPr/>
          <p:nvPr/>
        </p:nvSpPr>
        <p:spPr>
          <a:xfrm>
            <a:off x="4009938" y="5830349"/>
            <a:ext cx="4286774" cy="66252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52772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6A8B22-7834-4962-86E4-3112DAF8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78F6E13-DF19-4B38-9E16-F34873F46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9AD2EE5F-32FE-44A0-B969-1347EB44F4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1F286BC8-D90B-4762-965F-3CACB7B77B10}"/>
              </a:ext>
            </a:extLst>
          </p:cNvPr>
          <p:cNvSpPr/>
          <p:nvPr/>
        </p:nvSpPr>
        <p:spPr>
          <a:xfrm>
            <a:off x="2583810" y="1359425"/>
            <a:ext cx="1216403" cy="58682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24296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2D88D4-A2C3-47EF-99E8-5294EEBC9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328478-2F35-49F2-9972-DD4A397540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2039483-B355-410C-936F-BC12DC654D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圓角 5">
            <a:extLst>
              <a:ext uri="{FF2B5EF4-FFF2-40B4-BE49-F238E27FC236}">
                <a16:creationId xmlns:a16="http://schemas.microsoft.com/office/drawing/2014/main" id="{F30A1418-070A-4B11-8DC6-A7D93C85991E}"/>
              </a:ext>
            </a:extLst>
          </p:cNvPr>
          <p:cNvSpPr/>
          <p:nvPr/>
        </p:nvSpPr>
        <p:spPr>
          <a:xfrm>
            <a:off x="4035104" y="4689445"/>
            <a:ext cx="4194495" cy="57045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4072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115</Words>
  <Application>Microsoft Office PowerPoint</Application>
  <PresentationFormat>寬螢幕</PresentationFormat>
  <Paragraphs>9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0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政傑 郭</dc:creator>
  <cp:lastModifiedBy>政傑 郭</cp:lastModifiedBy>
  <cp:revision>22</cp:revision>
  <dcterms:created xsi:type="dcterms:W3CDTF">2021-05-15T04:13:58Z</dcterms:created>
  <dcterms:modified xsi:type="dcterms:W3CDTF">2021-05-15T05:11:20Z</dcterms:modified>
</cp:coreProperties>
</file>